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0" r:id="rId5"/>
    <p:sldId id="265" r:id="rId6"/>
    <p:sldId id="262" r:id="rId7"/>
    <p:sldId id="267" r:id="rId8"/>
    <p:sldId id="268" r:id="rId9"/>
    <p:sldId id="259" r:id="rId10"/>
    <p:sldId id="269" r:id="rId11"/>
    <p:sldId id="261" r:id="rId12"/>
    <p:sldId id="264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Karry" initials="zK" lastIdx="1" clrIdx="0">
    <p:extLst>
      <p:ext uri="{19B8F6BF-5375-455C-9EA6-DF929625EA0E}">
        <p15:presenceInfo xmlns:p15="http://schemas.microsoft.com/office/powerpoint/2012/main" userId="67757ebb2a4f4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1:10:00.98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2C377-D21A-2805-7C20-370647F4F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1D6563-342B-C46B-9527-618E1BF70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CC63E3-D61E-5DEA-B3C8-A793FA9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17A04-BA01-C997-C913-788BC205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93805A-58F1-D3E1-3384-9373B1EA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3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49554-1D15-F713-7193-43C5552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D3D23-AF93-B7D1-4262-8CBF25F5B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1BBC7-75E6-6D80-263C-681A190B4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67A8F-3E95-29A7-99E4-ED98C09A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E27C46-B215-2AB9-F1C4-D52F9159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56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7DF649-FC0D-75AA-4C2B-D47465F33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038FB76-BDF6-DACA-2085-C5D2FC866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03850-F8F9-1B46-CAE2-C27BE8AC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A8D850-6F75-5E1D-BD56-AF747A41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8813B-1008-BC65-33BF-E270BFC2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92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92342-A912-35C5-6186-F763A3FC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DF5059-0E7A-A1B0-3886-7FBF1286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31D823-AA3A-6A76-1D35-F8DF22B7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C0D80-1597-425C-86DA-E8D8D85A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293C2-676F-E897-8C0C-2A0C0970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A2797-DED4-9D97-0F32-D85DCD75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EFF0B8-158F-A1E1-5B4C-9C5724C8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E11C68-6D59-B5F0-0187-61D3F3C4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BAEEEF-CA93-21C6-3F32-58D4BBBA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0E3C7-F540-6625-3854-ACA818DA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36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8AD3A-7178-F7CE-E7A7-90CBE41F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FEAA64-42BD-26A2-7863-91784DC3C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E75CCB-129E-B2E6-06F0-2E71A0E11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973CE-66F6-A458-E5DD-6E8FCE9A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E418EA-841E-5DA8-C0F3-CB71F48D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3A2CC9-3E14-B8D2-C1D2-7615B7A2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93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04F924-5B27-9609-B640-C7A42931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E6ABF5-C5B3-B130-D5F9-8DD56CC66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ABA85-1CCB-FB77-8FF9-A51D7A0F6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C199F9-B5DD-2343-75F1-3407D34E5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E0B144-1374-3426-7230-44DC44DEE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B32129-F80D-3547-8738-3B02B26D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63E51-ECF5-C13C-39AB-BAC45CA1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717958-8DC3-51E1-4F93-602ADDE6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42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70F85-FC4D-395C-61C1-11EB67A2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8F438F-A011-4727-777F-26E1BEEE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8D9193-5489-8C3C-B38C-5D1F97F2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931E42-E535-1651-6943-09F5D7D7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4D8D1D-6E72-84F0-8E22-D9479099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0AD57B-C4EF-3945-2BD4-79DD6BCD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B6BA23-F754-1928-F4FD-98B4063A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3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3178F-52F0-FBBD-0E1D-E7E558F6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0A4804-1F02-F268-4EE5-7702A47B8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A91F0-A208-A6E4-4219-0D90E6722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A98689-BFE1-C36F-9328-92318174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8FDB43-25BB-B6B6-7ACB-91005989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B2DAC5-D74B-8DD7-F797-425E374A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7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9CE9C-BB02-5D76-C9D7-94C91793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1C63F1-7DBE-F475-7E40-8617937CA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33990C-31E3-D470-75FD-2053AB0A4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95A023-B3C0-87C2-E4F4-0D38AEBC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E01FEF-0CD6-D4B1-C9BC-E24744C0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4E50E-68DC-A404-051F-AF01071C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7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7735DA-3AFD-171F-215B-95FA7CD2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07B5B5-CEF7-1742-7443-4A3363035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204E47-AA72-A404-E7DA-3AA254ACC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23AF3-B8E1-D79E-1E04-B78321DDC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7F0C7A-CD34-DE40-0A94-130DE47A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3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D230C-5FF1-9762-AC4A-449D6DC3E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E80E0B-6562-07E7-B69B-9D97493A8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9600F3-0149-4F12-CDFB-E221014A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0717"/>
            <a:ext cx="9144000" cy="6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138429-C7E7-D92A-F3AB-DB475143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5" y="807865"/>
            <a:ext cx="4693297" cy="46918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54E909E-4509-04E0-AA8F-9F1B8E3E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77" y="807864"/>
            <a:ext cx="5218038" cy="46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5C1B07E-77AF-539A-0C88-705D71E81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60" y="1229556"/>
            <a:ext cx="6398825" cy="4799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B5ACF2F-B07A-3831-E7CE-A44948B89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5" y="1229557"/>
            <a:ext cx="4799119" cy="47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1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F51BE-2B58-1788-573E-83BC5972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209" y="963226"/>
            <a:ext cx="4011966" cy="328474"/>
          </a:xfrm>
        </p:spPr>
        <p:txBody>
          <a:bodyPr>
            <a:normAutofit fontScale="90000"/>
          </a:bodyPr>
          <a:lstStyle/>
          <a:p>
            <a:r>
              <a:rPr lang="en-US" altLang="zh-CN" sz="2500" b="1" u="sng" dirty="0"/>
              <a:t>CONTAINER  LOADING</a:t>
            </a:r>
            <a:endParaRPr lang="zh-CN" altLang="en-US" sz="2500" b="1" u="sng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68DE05-9691-25E2-621C-E31407BAD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0" y="346228"/>
            <a:ext cx="5214634" cy="52200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8148FD-9C3B-652C-D9D2-E471341B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20" y="1775534"/>
            <a:ext cx="4967055" cy="49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2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C7E61B-31FB-8D47-FB11-FCF9C8B7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475" y="233513"/>
            <a:ext cx="4527612" cy="65118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93B4E3-4442-AAD1-E268-E8C5C3C6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7" y="233513"/>
            <a:ext cx="5447930" cy="2571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C9DF7A-ABF4-B7B8-7EE0-CF12A9081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43" y="3429000"/>
            <a:ext cx="5428514" cy="28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CA59F7-2C6C-5250-5352-A7A526F7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982" y="348299"/>
            <a:ext cx="5282367" cy="63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B4B60-6805-F0DB-CBB8-628674D7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 fontScale="90000"/>
          </a:bodyPr>
          <a:lstStyle/>
          <a:p>
            <a:r>
              <a:rPr lang="en-US" altLang="zh-CN" sz="2400" dirty="0"/>
              <a:t>The specifications of Common Nails, </a:t>
            </a:r>
            <a:br>
              <a:rPr lang="en-US" altLang="zh-CN" sz="2400" dirty="0"/>
            </a:br>
            <a:r>
              <a:rPr lang="en-US" altLang="zh-CN" sz="2400" dirty="0"/>
              <a:t>Other sizes can be produced as per buyer’s request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877F1B-8567-3831-DCBC-E41D5E61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45" y="1074198"/>
            <a:ext cx="8828700" cy="51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F9E574-DEC6-BC5A-2E38-3BAA8AE3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89" y="924856"/>
            <a:ext cx="5008285" cy="50082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553336-BBCA-C86B-F5B8-07A411248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25" y="924857"/>
            <a:ext cx="5204688" cy="50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5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4AD810-6727-B45A-7973-BE15982B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Different packages provided as per buyer’s demand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71E3F2-8CFC-7D28-0A32-F8D212A3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4" y="2112884"/>
            <a:ext cx="3480045" cy="34800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65E722-EFAC-D3FD-C4FF-34ACDDBA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2112884"/>
            <a:ext cx="3480045" cy="34800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23408A-020F-FCEB-125C-7CBE705A1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51" y="2112884"/>
            <a:ext cx="3480045" cy="34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4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DAFD45-38C4-C79B-1DEF-B0EE34D7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24" y="1449280"/>
            <a:ext cx="4453760" cy="44537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C22A48-E610-4149-8926-13E47E5BE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97" y="1449280"/>
            <a:ext cx="4245746" cy="42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07C3B6-ACA5-EEBD-D723-AED833BB3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66" y="1365359"/>
            <a:ext cx="3553751" cy="35537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1C5D03-B621-A37E-D7AB-C4B504AC2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7" y="1359333"/>
            <a:ext cx="3553750" cy="3553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2D9122-8E99-A45A-F295-A35A1FDF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8" y="1359332"/>
            <a:ext cx="3553750" cy="35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1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35F15E4-FCDF-0A78-1459-813CC3D9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021" y="473305"/>
            <a:ext cx="5435354" cy="613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9323F2-B7F4-E2FD-A13B-3F61BC4A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0" y="634613"/>
            <a:ext cx="4991533" cy="57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3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25</Words>
  <Application>Microsoft Office PowerPoint</Application>
  <PresentationFormat>宽屏</PresentationFormat>
  <Paragraphs>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The specifications of Common Nails,  Other sizes can be produced as per buyer’s request</vt:lpstr>
      <vt:lpstr>PowerPoint 演示文稿</vt:lpstr>
      <vt:lpstr>Different packages provided as per buyer’s demand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CONTAINER  LOADING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Karry</dc:creator>
  <cp:lastModifiedBy>zhang Karry</cp:lastModifiedBy>
  <cp:revision>6</cp:revision>
  <dcterms:created xsi:type="dcterms:W3CDTF">2022-05-19T02:54:57Z</dcterms:created>
  <dcterms:modified xsi:type="dcterms:W3CDTF">2023-05-05T08:07:22Z</dcterms:modified>
</cp:coreProperties>
</file>