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0" r:id="rId5"/>
    <p:sldId id="262" r:id="rId6"/>
    <p:sldId id="264" r:id="rId7"/>
    <p:sldId id="271" r:id="rId8"/>
    <p:sldId id="269" r:id="rId9"/>
    <p:sldId id="272" r:id="rId10"/>
    <p:sldId id="284" r:id="rId11"/>
    <p:sldId id="280" r:id="rId12"/>
    <p:sldId id="278" r:id="rId13"/>
    <p:sldId id="277" r:id="rId14"/>
    <p:sldId id="276" r:id="rId15"/>
    <p:sldId id="282" r:id="rId16"/>
    <p:sldId id="279" r:id="rId17"/>
    <p:sldId id="281" r:id="rId18"/>
    <p:sldId id="283" r:id="rId19"/>
    <p:sldId id="265" r:id="rId20"/>
    <p:sldId id="261" r:id="rId21"/>
    <p:sldId id="273" r:id="rId22"/>
    <p:sldId id="274" r:id="rId23"/>
    <p:sldId id="275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 Karry" initials="zK" lastIdx="1" clrIdx="0">
    <p:extLst>
      <p:ext uri="{19B8F6BF-5375-455C-9EA6-DF929625EA0E}">
        <p15:presenceInfo xmlns:p15="http://schemas.microsoft.com/office/powerpoint/2012/main" userId="67757ebb2a4f4d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9T11:10:00.98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2C377-D21A-2805-7C20-370647F4F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1D6563-342B-C46B-9527-618E1BF70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CC63E3-D61E-5DEA-B3C8-A793FA9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617A04-BA01-C997-C913-788BC205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93805A-58F1-D3E1-3384-9373B1EA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3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49554-1D15-F713-7193-43C5552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D3D23-AF93-B7D1-4262-8CBF25F5B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1BBC7-75E6-6D80-263C-681A190B4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67A8F-3E95-29A7-99E4-ED98C09A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E27C46-B215-2AB9-F1C4-D52F9159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56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7DF649-FC0D-75AA-4C2B-D47465F33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038FB76-BDF6-DACA-2085-C5D2FC866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03850-F8F9-1B46-CAE2-C27BE8AC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A8D850-6F75-5E1D-BD56-AF747A41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8813B-1008-BC65-33BF-E270BFC2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92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92342-A912-35C5-6186-F763A3FC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DF5059-0E7A-A1B0-3886-7FBF1286B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31D823-AA3A-6A76-1D35-F8DF22B7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C0D80-1597-425C-86DA-E8D8D85A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293C2-676F-E897-8C0C-2A0C0970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7A2797-DED4-9D97-0F32-D85DCD75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EFF0B8-158F-A1E1-5B4C-9C5724C82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E11C68-6D59-B5F0-0187-61D3F3C4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BAEEEF-CA93-21C6-3F32-58D4BBBA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90E3C7-F540-6625-3854-ACA818DA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36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8AD3A-7178-F7CE-E7A7-90CBE41F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FEAA64-42BD-26A2-7863-91784DC3C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E75CCB-129E-B2E6-06F0-2E71A0E11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C973CE-66F6-A458-E5DD-6E8FCE9A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E418EA-841E-5DA8-C0F3-CB71F48D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3A2CC9-3E14-B8D2-C1D2-7615B7A2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93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04F924-5B27-9609-B640-C7A42931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E6ABF5-C5B3-B130-D5F9-8DD56CC66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ABA85-1CCB-FB77-8FF9-A51D7A0F6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C199F9-B5DD-2343-75F1-3407D34E5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6E0B144-1374-3426-7230-44DC44DEE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B32129-F80D-3547-8738-3B02B26D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63E51-ECF5-C13C-39AB-BAC45CA1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B717958-8DC3-51E1-4F93-602ADDE6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42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70F85-FC4D-395C-61C1-11EB67A2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8F438F-A011-4727-777F-26E1BEEE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8D9193-5489-8C3C-B38C-5D1F97F2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931E42-E535-1651-6943-09F5D7D7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9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4D8D1D-6E72-84F0-8E22-D9479099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0AD57B-C4EF-3945-2BD4-79DD6BCD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B6BA23-F754-1928-F4FD-98B4063A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03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3178F-52F0-FBBD-0E1D-E7E558F6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0A4804-1F02-F268-4EE5-7702A47B8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7A91F0-A208-A6E4-4219-0D90E6722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A98689-BFE1-C36F-9328-92318174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8FDB43-25BB-B6B6-7ACB-91005989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B2DAC5-D74B-8DD7-F797-425E374A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87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9CE9C-BB02-5D76-C9D7-94C91793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91C63F1-7DBE-F475-7E40-8617937CA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33990C-31E3-D470-75FD-2053AB0A4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95A023-B3C0-87C2-E4F4-0D38AEBC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E01FEF-0CD6-D4B1-C9BC-E24744C0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4E50E-68DC-A404-051F-AF01071C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7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7735DA-3AFD-171F-215B-95FA7CD2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07B5B5-CEF7-1742-7443-4A3363035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204E47-AA72-A404-E7DA-3AA254ACC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7A91C-90EC-4D07-91F9-4F1AC3E43293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023AF3-B8E1-D79E-1E04-B78321DDC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7F0C7A-CD34-DE40-0A94-130DE47AF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D2D3D-D70A-460A-A956-09E3AA66E5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3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D230C-5FF1-9762-AC4A-449D6DC3E9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E80E0B-6562-07E7-B69B-9D97493A82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9600F3-0149-4F12-CDFB-E221014A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0717"/>
            <a:ext cx="9144000" cy="66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3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1C802C2-870B-F8B1-7B66-35DBC7888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22006"/>
            <a:ext cx="5010522" cy="50105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6C4AF1-776B-C3FD-0A05-67DA73287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9" y="1122006"/>
            <a:ext cx="5010522" cy="50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7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5FEC5E-8CE4-D8C1-0921-6EC76B9B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Galvanized steel Corner Bead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6C4F1A3-2BF3-4943-CE27-6EE17BC2D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62" y="1690688"/>
            <a:ext cx="4537409" cy="45374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62335F-EDEE-A44E-EE24-CE12530DD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62" y="1690688"/>
            <a:ext cx="4537409" cy="45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14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BE9B70-1F27-EDE2-ABCA-0ED36630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22" y="3116061"/>
            <a:ext cx="3139555" cy="31395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938A768-3C97-EBAD-4111-0885FB1D1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1447062"/>
            <a:ext cx="4113878" cy="41138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40904A-73CF-186B-BA5F-5BE389DA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37" y="1059122"/>
            <a:ext cx="4113878" cy="41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9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E22FF5-FF6A-BDA0-5C3F-434A5BE96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808" y="1125792"/>
            <a:ext cx="5232088" cy="52320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EF1499-5909-64F8-1563-C9897B174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21" y="1125792"/>
            <a:ext cx="5232089" cy="52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62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3C74D65-4B7A-92F9-C204-D7356EFC7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21" y="777907"/>
            <a:ext cx="5302187" cy="5302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409ED5-5D39-AAD0-B586-FC69F1886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2" y="777907"/>
            <a:ext cx="5302187" cy="53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A03B1D-04DF-49A1-C386-3C6118FA9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34" y="947329"/>
            <a:ext cx="5094666" cy="50946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D929363-4D9F-B5D2-4F22-C18DEF6D4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80" y="947326"/>
            <a:ext cx="5094665" cy="50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0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D77932-D861-127D-7C96-B66FE160E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11" y="799353"/>
            <a:ext cx="5259293" cy="52592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6D5FC85-4B3F-1DC6-EC66-35D38AB94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7" y="799353"/>
            <a:ext cx="5259293" cy="52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1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57B47F0-7F02-8927-6C86-739CE28E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14" y="689679"/>
            <a:ext cx="5294791" cy="52947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6EA613-61D9-3B89-8A90-F9B6A75CB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5" y="689679"/>
            <a:ext cx="5294791" cy="52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0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3CD837-E2AA-88A0-DD34-67A120F80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3" y="1305017"/>
            <a:ext cx="5168481" cy="516848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2DE205-2B5E-2BA4-F186-822AF559C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87" y="997061"/>
            <a:ext cx="5476437" cy="54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E08040-72DA-244B-A825-B27C53E2E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" y="357326"/>
            <a:ext cx="4607511" cy="61433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51B0AC7-2BCC-17A5-93EC-2EC5BEC74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09" y="1583671"/>
            <a:ext cx="4917002" cy="491700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7470D2D-3182-D068-1DCB-CB5F2CB2334D}"/>
              </a:ext>
            </a:extLst>
          </p:cNvPr>
          <p:cNvSpPr/>
          <p:nvPr/>
        </p:nvSpPr>
        <p:spPr>
          <a:xfrm>
            <a:off x="6726865" y="357326"/>
            <a:ext cx="3230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Packaging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65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C7E61B-31FB-8D47-FB11-FCF9C8B7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475" y="233513"/>
            <a:ext cx="4527612" cy="65118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93B4E3-4442-AAD1-E268-E8C5C3C6D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97" y="233513"/>
            <a:ext cx="5447930" cy="25718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ABA127F-6647-ED93-0725-C61E2C087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76" y="2993994"/>
            <a:ext cx="3597202" cy="35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1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AA0C7D-A1AC-AAC1-BAA8-0F396B54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4" y="1455939"/>
            <a:ext cx="4975934" cy="49759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526080-DB67-3807-DB94-60297223D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55939"/>
            <a:ext cx="4975934" cy="497593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D97C50E-2991-413A-7908-B676CB77BB6C}"/>
              </a:ext>
            </a:extLst>
          </p:cNvPr>
          <p:cNvSpPr/>
          <p:nvPr/>
        </p:nvSpPr>
        <p:spPr>
          <a:xfrm>
            <a:off x="259006" y="426127"/>
            <a:ext cx="82092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Corner Bead with fiberglass mesh</a:t>
            </a:r>
            <a:endParaRPr lang="zh-CN" altLang="en-US" sz="3600" b="0" cap="none" spc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748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AC518A7-5CA8-6624-0099-49ED8E243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40" y="985420"/>
            <a:ext cx="5362872" cy="53628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EE4CE9-B268-0A72-CA67-ADDC77E0C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1" y="985420"/>
            <a:ext cx="5362871" cy="53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30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C10E0A-8846-F092-53F4-F6063AD41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77" y="868680"/>
            <a:ext cx="5321154" cy="53211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CC2DC6-9542-B9DE-61C4-48E709CB0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3" y="868680"/>
            <a:ext cx="5321154" cy="53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7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49C3EA-53CE-E99C-92BE-19AEABB5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4" y="994488"/>
            <a:ext cx="4983480" cy="49834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5B846F-CFFB-1965-FF32-C596F8DF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9436"/>
            <a:ext cx="5018532" cy="50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11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CF53B1-CE96-812B-FF46-BBBB36600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62" y="1856724"/>
            <a:ext cx="4496216" cy="44962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87FD47-97F9-88C8-3300-8A79000B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23" y="1856724"/>
            <a:ext cx="4496216" cy="44962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4ABEE84-C9F5-1695-4FB8-0B89857FBC5F}"/>
              </a:ext>
            </a:extLst>
          </p:cNvPr>
          <p:cNvSpPr/>
          <p:nvPr/>
        </p:nvSpPr>
        <p:spPr>
          <a:xfrm>
            <a:off x="978147" y="366178"/>
            <a:ext cx="5317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PVC Corner Bead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638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85DE99-AFEF-CEBC-741F-55F925FA4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371600"/>
            <a:ext cx="4671480" cy="46714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CD9CEB-DA58-8708-AFC6-841162410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0" y="1371600"/>
            <a:ext cx="4671480" cy="46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26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8EFA69C-19D4-DC0F-C761-1C42C61D5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62" y="899678"/>
            <a:ext cx="4904880" cy="49048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B3B810-503F-40E8-702C-4D1867828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04" y="899678"/>
            <a:ext cx="4904880" cy="49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6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41BBB8D-CB86-0F24-5F54-3DF9DA684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8" y="1191827"/>
            <a:ext cx="4560903" cy="456090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8CA223-9151-322F-AC49-473C95B7D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64" y="1191827"/>
            <a:ext cx="4560903" cy="456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84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8608D0A-9655-7082-A7D5-AFBF6B7A4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" y="1442580"/>
            <a:ext cx="4625760" cy="46257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9B15271-D1F0-C5E9-8FE3-81B7AA82E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20" y="1442580"/>
            <a:ext cx="4625760" cy="46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52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F30F44D2-971F-85FF-1822-D3960581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54" y="1050391"/>
            <a:ext cx="4868101" cy="49469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E4311D5-FB3D-7935-60FD-91723C2A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651" y="1039746"/>
            <a:ext cx="5858961" cy="49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6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B873CC-6D91-00D7-25D1-030E0FCCE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43" y="89592"/>
            <a:ext cx="9110717" cy="67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2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D5DB7D-9256-DBB8-9B7E-41E74E907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32" y="881305"/>
            <a:ext cx="5253000" cy="5253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CDD019C-FBAD-A9D9-900E-50F35BDFC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" y="881304"/>
            <a:ext cx="5253001" cy="52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1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612BBEC-F44E-1B80-1E71-2CF38F26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5" y="1020931"/>
            <a:ext cx="5033475" cy="50334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43B21C-FAEE-3E44-537B-096E72521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94" y="1020931"/>
            <a:ext cx="5033475" cy="50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85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3B4B60-6805-F0DB-CBB8-628674D71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Aluminum expanded corner bead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8B8CE7-0C15-063B-551B-C2B340205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9305"/>
            <a:ext cx="4730120" cy="4730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353983-DD3E-6595-EE17-20D7D4E7B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74" y="1721329"/>
            <a:ext cx="4588096" cy="45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4AD810-6727-B45A-7973-BE15982B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Aluminum Perforated Corner Bead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9FBF90-DFE4-0648-8BFA-63DA25E4F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36" y="1251751"/>
            <a:ext cx="5062873" cy="50628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B097D7-D4DF-E87E-3559-0CB3B3F49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86" y="1251751"/>
            <a:ext cx="5076944" cy="50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4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F51BE-2B58-1788-573E-83BC5972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209" y="963226"/>
            <a:ext cx="4011966" cy="328474"/>
          </a:xfrm>
        </p:spPr>
        <p:txBody>
          <a:bodyPr>
            <a:normAutofit fontScale="90000"/>
          </a:bodyPr>
          <a:lstStyle/>
          <a:p>
            <a:endParaRPr lang="zh-CN" altLang="en-US" sz="2500" b="1" u="sng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77AAAE-D891-776B-F3CB-CDDFBE2A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7" y="915443"/>
            <a:ext cx="5062872" cy="5062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E94876-6F1E-6DE9-3D5D-128F3F517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4755" y="915442"/>
            <a:ext cx="5062873" cy="50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2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B70291-438E-6CFF-FAD9-DE71BD89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29" y="409515"/>
            <a:ext cx="9178771" cy="851116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Galvanized Perforated Corner Bead</a:t>
            </a:r>
            <a:endParaRPr lang="zh-CN" altLang="en-US" sz="28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14DCDA-AE20-4425-B5F7-06E878E0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7" y="1731145"/>
            <a:ext cx="4398885" cy="43988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A31FC72-6BDA-995A-E1F8-41F4476A4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47" y="1742611"/>
            <a:ext cx="4398885" cy="439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6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99F9382-6C40-8C55-7FFC-FEB5FCD7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4" y="767919"/>
            <a:ext cx="5180120" cy="51801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6874B9-9313-C59B-EE14-D1DE874B9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08" y="767918"/>
            <a:ext cx="5180121" cy="51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F743F-0341-1211-E7CE-1B4316CB6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15" y="955477"/>
            <a:ext cx="5173694" cy="51736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F29C2D1-A550-1819-F74E-CA0F904E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3" y="955477"/>
            <a:ext cx="5173694" cy="51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28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25</Words>
  <Application>Microsoft Office PowerPoint</Application>
  <PresentationFormat>宽屏</PresentationFormat>
  <Paragraphs>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5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Aluminum expanded corner bead</vt:lpstr>
      <vt:lpstr>Aluminum Perforated Corner Bead</vt:lpstr>
      <vt:lpstr>PowerPoint 演示文稿</vt:lpstr>
      <vt:lpstr>Galvanized Perforated Corner Bead</vt:lpstr>
      <vt:lpstr>PowerPoint 演示文稿</vt:lpstr>
      <vt:lpstr>PowerPoint 演示文稿</vt:lpstr>
      <vt:lpstr>PowerPoint 演示文稿</vt:lpstr>
      <vt:lpstr>Galvanized steel Corner Bead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Karry</dc:creator>
  <cp:lastModifiedBy>zhang Karry</cp:lastModifiedBy>
  <cp:revision>8</cp:revision>
  <dcterms:created xsi:type="dcterms:W3CDTF">2022-05-19T02:54:57Z</dcterms:created>
  <dcterms:modified xsi:type="dcterms:W3CDTF">2023-05-05T09:36:14Z</dcterms:modified>
</cp:coreProperties>
</file>